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  <p:sldMasterId id="2147483960" r:id="rId2"/>
  </p:sldMasterIdLst>
  <p:notesMasterIdLst>
    <p:notesMasterId r:id="rId4"/>
  </p:notesMasterIdLst>
  <p:sldIdLst>
    <p:sldId id="287" r:id="rId3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477" autoAdjust="0"/>
  </p:normalViewPr>
  <p:slideViewPr>
    <p:cSldViewPr snapToGrid="0">
      <p:cViewPr varScale="1">
        <p:scale>
          <a:sx n="94" d="100"/>
          <a:sy n="94" d="100"/>
        </p:scale>
        <p:origin x="78" y="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uta kazuhiro" userId="32e92654175d125c" providerId="LiveId" clId="{164374FC-80E0-4DC5-A817-DAA9B801AD43}"/>
    <pc:docChg chg="delSld">
      <pc:chgData name="maruta kazuhiro" userId="32e92654175d125c" providerId="LiveId" clId="{164374FC-80E0-4DC5-A817-DAA9B801AD43}" dt="2023-04-12T07:52:22.824" v="0" actId="47"/>
      <pc:docMkLst>
        <pc:docMk/>
      </pc:docMkLst>
      <pc:sldChg chg="del">
        <pc:chgData name="maruta kazuhiro" userId="32e92654175d125c" providerId="LiveId" clId="{164374FC-80E0-4DC5-A817-DAA9B801AD43}" dt="2023-04-12T07:52:22.824" v="0" actId="47"/>
        <pc:sldMkLst>
          <pc:docMk/>
          <pc:sldMk cId="3224756641" sldId="29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 smtClean="0"/>
            </a:lvl1pPr>
          </a:lstStyle>
          <a:p>
            <a:pPr>
              <a:defRPr/>
            </a:pPr>
            <a:fld id="{5B918F15-A677-4AB3-8AEA-17F6C973FA1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14380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899" indent="0" algn="ctr">
              <a:buNone/>
              <a:defRPr sz="2100"/>
            </a:lvl2pPr>
            <a:lvl3pPr marL="685801" indent="0" algn="ctr">
              <a:buNone/>
              <a:defRPr sz="1801"/>
            </a:lvl3pPr>
            <a:lvl4pPr marL="1028700" indent="0" algn="ctr">
              <a:buNone/>
              <a:defRPr sz="1500"/>
            </a:lvl4pPr>
            <a:lvl5pPr marL="1371601" indent="0" algn="ctr">
              <a:buNone/>
              <a:defRPr sz="1500"/>
            </a:lvl5pPr>
            <a:lvl6pPr marL="1714499" indent="0" algn="ctr">
              <a:buNone/>
              <a:defRPr sz="1500"/>
            </a:lvl6pPr>
            <a:lvl7pPr marL="2057402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199" indent="0" algn="ctr">
              <a:buNone/>
              <a:defRPr sz="15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AAD70-B2AB-468D-BAF5-A2084D53FFF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59934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AAD70-B2AB-468D-BAF5-A2084D53FFF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16984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0362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0375"/>
            <a:ext cx="5800725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AAD70-B2AB-468D-BAF5-A2084D53FFF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20643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899" indent="0" algn="ctr">
              <a:buNone/>
              <a:defRPr sz="2100"/>
            </a:lvl2pPr>
            <a:lvl3pPr marL="685801" indent="0" algn="ctr">
              <a:buNone/>
              <a:defRPr sz="1801"/>
            </a:lvl3pPr>
            <a:lvl4pPr marL="1028700" indent="0" algn="ctr">
              <a:buNone/>
              <a:defRPr sz="1500"/>
            </a:lvl4pPr>
            <a:lvl5pPr marL="1371601" indent="0" algn="ctr">
              <a:buNone/>
              <a:defRPr sz="1500"/>
            </a:lvl5pPr>
            <a:lvl6pPr marL="1714499" indent="0" algn="ctr">
              <a:buNone/>
              <a:defRPr sz="1500"/>
            </a:lvl6pPr>
            <a:lvl7pPr marL="2057402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199" indent="0" algn="ctr">
              <a:buNone/>
              <a:defRPr sz="15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AAD70-B2AB-468D-BAF5-A2084D53FFF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440642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AAD70-B2AB-468D-BAF5-A2084D53FFF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7621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90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90" y="4552646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899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80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4pPr>
            <a:lvl5pPr marL="1371601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5pPr>
            <a:lvl6pPr marL="1714499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6pPr>
            <a:lvl7pPr marL="2057402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8pPr>
            <a:lvl9pPr marL="2743199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AAD70-B2AB-468D-BAF5-A2084D53FFF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940447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3"/>
            <a:ext cx="38862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828803"/>
            <a:ext cx="38862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AAD70-B2AB-468D-BAF5-A2084D53FFF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50097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51" y="1681852"/>
            <a:ext cx="3867151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1" b="1"/>
            </a:lvl1pPr>
            <a:lvl2pPr marL="342899" indent="0">
              <a:buNone/>
              <a:defRPr sz="1500" b="1"/>
            </a:lvl2pPr>
            <a:lvl3pPr marL="685801" indent="0">
              <a:buNone/>
              <a:defRPr sz="1351" b="1"/>
            </a:lvl3pPr>
            <a:lvl4pPr marL="1028700" indent="0">
              <a:buNone/>
              <a:defRPr sz="1200" b="1"/>
            </a:lvl4pPr>
            <a:lvl5pPr marL="1371601" indent="0">
              <a:buNone/>
              <a:defRPr sz="1200" b="1"/>
            </a:lvl5pPr>
            <a:lvl6pPr marL="1714499" indent="0">
              <a:buNone/>
              <a:defRPr sz="1200" b="1"/>
            </a:lvl6pPr>
            <a:lvl7pPr marL="2057402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199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51" y="2507563"/>
            <a:ext cx="386715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5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1" b="1"/>
            </a:lvl1pPr>
            <a:lvl2pPr marL="342899" indent="0">
              <a:buNone/>
              <a:defRPr sz="1500" b="1"/>
            </a:lvl2pPr>
            <a:lvl3pPr marL="685801" indent="0">
              <a:buNone/>
              <a:defRPr sz="1351" b="1"/>
            </a:lvl3pPr>
            <a:lvl4pPr marL="1028700" indent="0">
              <a:buNone/>
              <a:defRPr sz="1200" b="1"/>
            </a:lvl4pPr>
            <a:lvl5pPr marL="1371601" indent="0">
              <a:buNone/>
              <a:defRPr sz="1200" b="1"/>
            </a:lvl5pPr>
            <a:lvl6pPr marL="1714499" indent="0">
              <a:buNone/>
              <a:defRPr sz="1200" b="1"/>
            </a:lvl6pPr>
            <a:lvl7pPr marL="2057402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199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5" y="2507563"/>
            <a:ext cx="38862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AAD70-B2AB-468D-BAF5-A2084D53FFF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3842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AAD70-B2AB-468D-BAF5-A2084D53FFF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9339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AAD70-B2AB-468D-BAF5-A2084D53FFF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25297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8" y="457213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5" y="990600"/>
            <a:ext cx="4629151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1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8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899" indent="0">
              <a:buNone/>
              <a:defRPr sz="900"/>
            </a:lvl2pPr>
            <a:lvl3pPr marL="685801" indent="0">
              <a:buNone/>
              <a:defRPr sz="751"/>
            </a:lvl3pPr>
            <a:lvl4pPr marL="1028700" indent="0">
              <a:buNone/>
              <a:defRPr sz="675"/>
            </a:lvl4pPr>
            <a:lvl5pPr marL="1371601" indent="0">
              <a:buNone/>
              <a:defRPr sz="675"/>
            </a:lvl5pPr>
            <a:lvl6pPr marL="1714499" indent="0">
              <a:buNone/>
              <a:defRPr sz="675"/>
            </a:lvl6pPr>
            <a:lvl7pPr marL="2057402" indent="0">
              <a:buNone/>
              <a:defRPr sz="675"/>
            </a:lvl7pPr>
            <a:lvl8pPr marL="2400300" indent="0">
              <a:buNone/>
              <a:defRPr sz="675"/>
            </a:lvl8pPr>
            <a:lvl9pPr marL="2743199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AAD70-B2AB-468D-BAF5-A2084D53FFF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85610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AAD70-B2AB-468D-BAF5-A2084D53FFF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942965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8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5" y="990600"/>
            <a:ext cx="4629151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899" indent="0">
              <a:buNone/>
              <a:defRPr sz="2100"/>
            </a:lvl2pPr>
            <a:lvl3pPr marL="685801" indent="0">
              <a:buNone/>
              <a:defRPr sz="1801"/>
            </a:lvl3pPr>
            <a:lvl4pPr marL="1028700" indent="0">
              <a:buNone/>
              <a:defRPr sz="1500"/>
            </a:lvl4pPr>
            <a:lvl5pPr marL="1371601" indent="0">
              <a:buNone/>
              <a:defRPr sz="1500"/>
            </a:lvl5pPr>
            <a:lvl6pPr marL="1714499" indent="0">
              <a:buNone/>
              <a:defRPr sz="1500"/>
            </a:lvl6pPr>
            <a:lvl7pPr marL="2057402" indent="0">
              <a:buNone/>
              <a:defRPr sz="1500"/>
            </a:lvl7pPr>
            <a:lvl8pPr marL="2400300" indent="0">
              <a:buNone/>
              <a:defRPr sz="1500"/>
            </a:lvl8pPr>
            <a:lvl9pPr marL="2743199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8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899" indent="0">
              <a:buNone/>
              <a:defRPr sz="900"/>
            </a:lvl2pPr>
            <a:lvl3pPr marL="685801" indent="0">
              <a:buNone/>
              <a:defRPr sz="751"/>
            </a:lvl3pPr>
            <a:lvl4pPr marL="1028700" indent="0">
              <a:buNone/>
              <a:defRPr sz="675"/>
            </a:lvl4pPr>
            <a:lvl5pPr marL="1371601" indent="0">
              <a:buNone/>
              <a:defRPr sz="675"/>
            </a:lvl5pPr>
            <a:lvl6pPr marL="1714499" indent="0">
              <a:buNone/>
              <a:defRPr sz="675"/>
            </a:lvl6pPr>
            <a:lvl7pPr marL="2057402" indent="0">
              <a:buNone/>
              <a:defRPr sz="675"/>
            </a:lvl7pPr>
            <a:lvl8pPr marL="2400300" indent="0">
              <a:buNone/>
              <a:defRPr sz="675"/>
            </a:lvl8pPr>
            <a:lvl9pPr marL="2743199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AAD70-B2AB-468D-BAF5-A2084D53FFF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187228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AAD70-B2AB-468D-BAF5-A2084D53FFF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973833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0362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0375"/>
            <a:ext cx="5800725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AAD70-B2AB-468D-BAF5-A2084D53FFF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25307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90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90" y="4552646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899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80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4pPr>
            <a:lvl5pPr marL="1371601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5pPr>
            <a:lvl6pPr marL="1714499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6pPr>
            <a:lvl7pPr marL="2057402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8pPr>
            <a:lvl9pPr marL="2743199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AAD70-B2AB-468D-BAF5-A2084D53FFF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32972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3"/>
            <a:ext cx="38862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828803"/>
            <a:ext cx="38862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AAD70-B2AB-468D-BAF5-A2084D53FFF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05799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51" y="1681852"/>
            <a:ext cx="3867151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1" b="1"/>
            </a:lvl1pPr>
            <a:lvl2pPr marL="342899" indent="0">
              <a:buNone/>
              <a:defRPr sz="1500" b="1"/>
            </a:lvl2pPr>
            <a:lvl3pPr marL="685801" indent="0">
              <a:buNone/>
              <a:defRPr sz="1351" b="1"/>
            </a:lvl3pPr>
            <a:lvl4pPr marL="1028700" indent="0">
              <a:buNone/>
              <a:defRPr sz="1200" b="1"/>
            </a:lvl4pPr>
            <a:lvl5pPr marL="1371601" indent="0">
              <a:buNone/>
              <a:defRPr sz="1200" b="1"/>
            </a:lvl5pPr>
            <a:lvl6pPr marL="1714499" indent="0">
              <a:buNone/>
              <a:defRPr sz="1200" b="1"/>
            </a:lvl6pPr>
            <a:lvl7pPr marL="2057402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199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51" y="2507563"/>
            <a:ext cx="386715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5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1" b="1"/>
            </a:lvl1pPr>
            <a:lvl2pPr marL="342899" indent="0">
              <a:buNone/>
              <a:defRPr sz="1500" b="1"/>
            </a:lvl2pPr>
            <a:lvl3pPr marL="685801" indent="0">
              <a:buNone/>
              <a:defRPr sz="1351" b="1"/>
            </a:lvl3pPr>
            <a:lvl4pPr marL="1028700" indent="0">
              <a:buNone/>
              <a:defRPr sz="1200" b="1"/>
            </a:lvl4pPr>
            <a:lvl5pPr marL="1371601" indent="0">
              <a:buNone/>
              <a:defRPr sz="1200" b="1"/>
            </a:lvl5pPr>
            <a:lvl6pPr marL="1714499" indent="0">
              <a:buNone/>
              <a:defRPr sz="1200" b="1"/>
            </a:lvl6pPr>
            <a:lvl7pPr marL="2057402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199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5" y="2507563"/>
            <a:ext cx="38862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AAD70-B2AB-468D-BAF5-A2084D53FFF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991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AAD70-B2AB-468D-BAF5-A2084D53FFF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96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AAD70-B2AB-468D-BAF5-A2084D53FFF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15573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8" y="457213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5" y="990600"/>
            <a:ext cx="4629151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1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8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899" indent="0">
              <a:buNone/>
              <a:defRPr sz="900"/>
            </a:lvl2pPr>
            <a:lvl3pPr marL="685801" indent="0">
              <a:buNone/>
              <a:defRPr sz="751"/>
            </a:lvl3pPr>
            <a:lvl4pPr marL="1028700" indent="0">
              <a:buNone/>
              <a:defRPr sz="675"/>
            </a:lvl4pPr>
            <a:lvl5pPr marL="1371601" indent="0">
              <a:buNone/>
              <a:defRPr sz="675"/>
            </a:lvl5pPr>
            <a:lvl6pPr marL="1714499" indent="0">
              <a:buNone/>
              <a:defRPr sz="675"/>
            </a:lvl6pPr>
            <a:lvl7pPr marL="2057402" indent="0">
              <a:buNone/>
              <a:defRPr sz="675"/>
            </a:lvl7pPr>
            <a:lvl8pPr marL="2400300" indent="0">
              <a:buNone/>
              <a:defRPr sz="675"/>
            </a:lvl8pPr>
            <a:lvl9pPr marL="2743199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AAD70-B2AB-468D-BAF5-A2084D53FFF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46926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8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5" y="990600"/>
            <a:ext cx="4629151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899" indent="0">
              <a:buNone/>
              <a:defRPr sz="2100"/>
            </a:lvl2pPr>
            <a:lvl3pPr marL="685801" indent="0">
              <a:buNone/>
              <a:defRPr sz="1801"/>
            </a:lvl3pPr>
            <a:lvl4pPr marL="1028700" indent="0">
              <a:buNone/>
              <a:defRPr sz="1500"/>
            </a:lvl4pPr>
            <a:lvl5pPr marL="1371601" indent="0">
              <a:buNone/>
              <a:defRPr sz="1500"/>
            </a:lvl5pPr>
            <a:lvl6pPr marL="1714499" indent="0">
              <a:buNone/>
              <a:defRPr sz="1500"/>
            </a:lvl6pPr>
            <a:lvl7pPr marL="2057402" indent="0">
              <a:buNone/>
              <a:defRPr sz="1500"/>
            </a:lvl7pPr>
            <a:lvl8pPr marL="2400300" indent="0">
              <a:buNone/>
              <a:defRPr sz="1500"/>
            </a:lvl8pPr>
            <a:lvl9pPr marL="2743199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8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899" indent="0">
              <a:buNone/>
              <a:defRPr sz="900"/>
            </a:lvl2pPr>
            <a:lvl3pPr marL="685801" indent="0">
              <a:buNone/>
              <a:defRPr sz="751"/>
            </a:lvl3pPr>
            <a:lvl4pPr marL="1028700" indent="0">
              <a:buNone/>
              <a:defRPr sz="675"/>
            </a:lvl4pPr>
            <a:lvl5pPr marL="1371601" indent="0">
              <a:buNone/>
              <a:defRPr sz="675"/>
            </a:lvl5pPr>
            <a:lvl6pPr marL="1714499" indent="0">
              <a:buNone/>
              <a:defRPr sz="675"/>
            </a:lvl6pPr>
            <a:lvl7pPr marL="2057402" indent="0">
              <a:buNone/>
              <a:defRPr sz="675"/>
            </a:lvl7pPr>
            <a:lvl8pPr marL="2400300" indent="0">
              <a:buNone/>
              <a:defRPr sz="675"/>
            </a:lvl8pPr>
            <a:lvl9pPr marL="2743199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AAD70-B2AB-468D-BAF5-A2084D53FFF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2056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7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7" y="1828803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635636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7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6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7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6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64AAD70-B2AB-468D-BAF5-A2084D53FFF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5061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defTabSz="685801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1" indent="-171451" algn="l" defTabSz="685801" rtl="0" eaLnBrk="1" latinLnBrk="0" hangingPunct="1">
        <a:lnSpc>
          <a:spcPct val="90000"/>
        </a:lnSpc>
        <a:spcBef>
          <a:spcPts val="751"/>
        </a:spcBef>
        <a:buFont typeface="Wingdings 2" pitchFamily="18" charset="2"/>
        <a:buChar char="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2" indent="-171451" algn="l" defTabSz="685801" rtl="0" eaLnBrk="1" latinLnBrk="0" hangingPunct="1">
        <a:lnSpc>
          <a:spcPct val="90000"/>
        </a:lnSpc>
        <a:spcBef>
          <a:spcPts val="374"/>
        </a:spcBef>
        <a:buFont typeface="Wingdings 2" pitchFamily="18" charset="2"/>
        <a:buChar char=""/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1" indent="-171451" algn="l" defTabSz="685801" rtl="0" eaLnBrk="1" latinLnBrk="0" hangingPunct="1">
        <a:lnSpc>
          <a:spcPct val="90000"/>
        </a:lnSpc>
        <a:spcBef>
          <a:spcPts val="374"/>
        </a:spcBef>
        <a:buFont typeface="Wingdings 2" pitchFamily="18" charset="2"/>
        <a:buChar char="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1" indent="-171451" algn="l" defTabSz="685801" rtl="0" eaLnBrk="1" latinLnBrk="0" hangingPunct="1">
        <a:lnSpc>
          <a:spcPct val="90000"/>
        </a:lnSpc>
        <a:spcBef>
          <a:spcPts val="374"/>
        </a:spcBef>
        <a:buFont typeface="Wingdings 2" pitchFamily="18" charset="2"/>
        <a:buChar char="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2" indent="-171451" algn="l" defTabSz="685801" rtl="0" eaLnBrk="1" latinLnBrk="0" hangingPunct="1">
        <a:lnSpc>
          <a:spcPct val="90000"/>
        </a:lnSpc>
        <a:spcBef>
          <a:spcPts val="374"/>
        </a:spcBef>
        <a:buFont typeface="Wingdings 2" pitchFamily="18" charset="2"/>
        <a:buChar char="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1" algn="l" defTabSz="685801" rtl="0" eaLnBrk="1" latinLnBrk="0" hangingPunct="1">
        <a:spcBef>
          <a:spcPct val="20000"/>
        </a:spcBef>
        <a:buFont typeface="Wingdings 2" pitchFamily="18" charset="2"/>
        <a:buChar char="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1" algn="l" defTabSz="685801" rtl="0" eaLnBrk="1" latinLnBrk="0" hangingPunct="1">
        <a:spcBef>
          <a:spcPct val="20000"/>
        </a:spcBef>
        <a:buFont typeface="Wingdings 2" pitchFamily="18" charset="2"/>
        <a:buChar char="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1" indent="-171451" algn="l" defTabSz="685801" rtl="0" eaLnBrk="1" latinLnBrk="0" hangingPunct="1">
        <a:spcBef>
          <a:spcPct val="20000"/>
        </a:spcBef>
        <a:buFont typeface="Wingdings 2" pitchFamily="18" charset="2"/>
        <a:buChar char="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2" indent="-171451" algn="l" defTabSz="685801" rtl="0" eaLnBrk="1" latinLnBrk="0" hangingPunct="1">
        <a:spcBef>
          <a:spcPct val="20000"/>
        </a:spcBef>
        <a:buFont typeface="Wingdings 2" pitchFamily="18" charset="2"/>
        <a:buChar char="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9" algn="l" defTabSz="68580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801" algn="l" defTabSz="68580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1" algn="l" defTabSz="68580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99" algn="l" defTabSz="68580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2" algn="l" defTabSz="68580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99" algn="l" defTabSz="68580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7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7" y="1828803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635636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7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6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7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6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64AAD70-B2AB-468D-BAF5-A2084D53FFF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9018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defTabSz="685801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1" indent="-171451" algn="l" defTabSz="685801" rtl="0" eaLnBrk="1" latinLnBrk="0" hangingPunct="1">
        <a:lnSpc>
          <a:spcPct val="90000"/>
        </a:lnSpc>
        <a:spcBef>
          <a:spcPts val="751"/>
        </a:spcBef>
        <a:buFont typeface="Wingdings 2" pitchFamily="18" charset="2"/>
        <a:buChar char="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2" indent="-171451" algn="l" defTabSz="685801" rtl="0" eaLnBrk="1" latinLnBrk="0" hangingPunct="1">
        <a:lnSpc>
          <a:spcPct val="90000"/>
        </a:lnSpc>
        <a:spcBef>
          <a:spcPts val="374"/>
        </a:spcBef>
        <a:buFont typeface="Wingdings 2" pitchFamily="18" charset="2"/>
        <a:buChar char=""/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1" indent="-171451" algn="l" defTabSz="685801" rtl="0" eaLnBrk="1" latinLnBrk="0" hangingPunct="1">
        <a:lnSpc>
          <a:spcPct val="90000"/>
        </a:lnSpc>
        <a:spcBef>
          <a:spcPts val="374"/>
        </a:spcBef>
        <a:buFont typeface="Wingdings 2" pitchFamily="18" charset="2"/>
        <a:buChar char="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1" indent="-171451" algn="l" defTabSz="685801" rtl="0" eaLnBrk="1" latinLnBrk="0" hangingPunct="1">
        <a:lnSpc>
          <a:spcPct val="90000"/>
        </a:lnSpc>
        <a:spcBef>
          <a:spcPts val="374"/>
        </a:spcBef>
        <a:buFont typeface="Wingdings 2" pitchFamily="18" charset="2"/>
        <a:buChar char="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2" indent="-171451" algn="l" defTabSz="685801" rtl="0" eaLnBrk="1" latinLnBrk="0" hangingPunct="1">
        <a:lnSpc>
          <a:spcPct val="90000"/>
        </a:lnSpc>
        <a:spcBef>
          <a:spcPts val="374"/>
        </a:spcBef>
        <a:buFont typeface="Wingdings 2" pitchFamily="18" charset="2"/>
        <a:buChar char="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1" algn="l" defTabSz="685801" rtl="0" eaLnBrk="1" latinLnBrk="0" hangingPunct="1">
        <a:spcBef>
          <a:spcPct val="20000"/>
        </a:spcBef>
        <a:buFont typeface="Wingdings 2" pitchFamily="18" charset="2"/>
        <a:buChar char="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1" algn="l" defTabSz="685801" rtl="0" eaLnBrk="1" latinLnBrk="0" hangingPunct="1">
        <a:spcBef>
          <a:spcPct val="20000"/>
        </a:spcBef>
        <a:buFont typeface="Wingdings 2" pitchFamily="18" charset="2"/>
        <a:buChar char="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1" indent="-171451" algn="l" defTabSz="685801" rtl="0" eaLnBrk="1" latinLnBrk="0" hangingPunct="1">
        <a:spcBef>
          <a:spcPct val="20000"/>
        </a:spcBef>
        <a:buFont typeface="Wingdings 2" pitchFamily="18" charset="2"/>
        <a:buChar char="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2" indent="-171451" algn="l" defTabSz="685801" rtl="0" eaLnBrk="1" latinLnBrk="0" hangingPunct="1">
        <a:spcBef>
          <a:spcPct val="20000"/>
        </a:spcBef>
        <a:buFont typeface="Wingdings 2" pitchFamily="18" charset="2"/>
        <a:buChar char="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9" algn="l" defTabSz="68580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801" algn="l" defTabSz="68580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1" algn="l" defTabSz="68580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99" algn="l" defTabSz="68580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2" algn="l" defTabSz="68580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99" algn="l" defTabSz="68580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>
            <a:spLocks/>
          </p:cNvSpPr>
          <p:nvPr/>
        </p:nvSpPr>
        <p:spPr>
          <a:xfrm>
            <a:off x="503286" y="390177"/>
            <a:ext cx="8137428" cy="155048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4063" b="1" dirty="0">
                <a:solidFill>
                  <a:srgbClr val="011D2B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　第</a:t>
            </a:r>
            <a:r>
              <a:rPr kumimoji="1" lang="en-US" altLang="ja-JP" sz="4063" b="1" dirty="0">
                <a:solidFill>
                  <a:srgbClr val="011D2B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9</a:t>
            </a:r>
            <a:r>
              <a:rPr kumimoji="1" lang="ja-JP" altLang="en-US" sz="4063" b="1" dirty="0">
                <a:solidFill>
                  <a:srgbClr val="011D2B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回日本</a:t>
            </a:r>
            <a:r>
              <a:rPr kumimoji="1" lang="en-US" altLang="ja-JP" sz="4063" b="1" dirty="0">
                <a:solidFill>
                  <a:srgbClr val="011D2B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NP</a:t>
            </a:r>
            <a:r>
              <a:rPr kumimoji="1" lang="ja-JP" altLang="en-US" sz="4063" b="1" dirty="0">
                <a:solidFill>
                  <a:srgbClr val="011D2B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学会学術集会</a:t>
            </a:r>
            <a:endParaRPr kumimoji="1" lang="en-US" altLang="ja-JP" sz="4063" b="1" dirty="0">
              <a:solidFill>
                <a:srgbClr val="011D2B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>
              <a:lnSpc>
                <a:spcPct val="120000"/>
              </a:lnSpc>
            </a:pPr>
            <a:r>
              <a:rPr kumimoji="1" lang="ja-JP" altLang="en-US" sz="4063" b="1" dirty="0">
                <a:solidFill>
                  <a:srgbClr val="011D2B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kumimoji="1" lang="ja-JP" altLang="en-US" sz="3692" b="1" dirty="0">
                <a:solidFill>
                  <a:srgbClr val="011D2B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kumimoji="1" lang="en-US" altLang="ja-JP" sz="4063" b="1" dirty="0">
                <a:solidFill>
                  <a:srgbClr val="011D2B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COI</a:t>
            </a:r>
            <a:r>
              <a:rPr kumimoji="1" lang="ja-JP" altLang="en-US" sz="4063" b="1" dirty="0">
                <a:solidFill>
                  <a:srgbClr val="011D2B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開示</a:t>
            </a:r>
          </a:p>
        </p:txBody>
      </p:sp>
      <p:sp>
        <p:nvSpPr>
          <p:cNvPr id="6" name="テキスト ボックス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84690" y="2974556"/>
            <a:ext cx="6374627" cy="347916"/>
          </a:xfrm>
          <a:prstGeom prst="rect">
            <a:avLst/>
          </a:prstGeom>
          <a:solidFill>
            <a:schemeClr val="bg1"/>
          </a:solidFill>
          <a:effectLst>
            <a:softEdge rad="31750"/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sz="1661" b="1" dirty="0">
                <a:solidFill>
                  <a:srgbClr val="011D2B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演題名：　　　　　</a:t>
            </a:r>
          </a:p>
        </p:txBody>
      </p:sp>
      <p:sp>
        <p:nvSpPr>
          <p:cNvPr id="7" name="テキスト ボックス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84690" y="3636247"/>
            <a:ext cx="6374627" cy="347916"/>
          </a:xfrm>
          <a:prstGeom prst="rect">
            <a:avLst/>
          </a:prstGeom>
          <a:solidFill>
            <a:schemeClr val="bg1"/>
          </a:solidFill>
          <a:effectLst>
            <a:softEdge rad="31750"/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sz="1661" b="1" dirty="0">
                <a:solidFill>
                  <a:srgbClr val="011D2B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発表者：</a:t>
            </a:r>
          </a:p>
        </p:txBody>
      </p:sp>
      <p:sp>
        <p:nvSpPr>
          <p:cNvPr id="8" name="テキスト ボックス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04931" y="4969122"/>
            <a:ext cx="6934148" cy="675748"/>
          </a:xfrm>
          <a:prstGeom prst="rect">
            <a:avLst/>
          </a:prstGeom>
          <a:solidFill>
            <a:schemeClr val="bg1"/>
          </a:solidFill>
          <a:effectLst>
            <a:softEdge rad="31750"/>
          </a:effectLst>
        </p:spPr>
        <p:txBody>
          <a:bodyPr wrap="none" rtlCol="0" anchor="ctr">
            <a:noAutofit/>
          </a:bodyPr>
          <a:lstStyle/>
          <a:p>
            <a:pPr algn="ctr">
              <a:spcBef>
                <a:spcPts val="1661"/>
              </a:spcBef>
              <a:spcAft>
                <a:spcPts val="2769"/>
              </a:spcAft>
            </a:pPr>
            <a:r>
              <a:rPr kumimoji="1" lang="ja-JP" altLang="en-US" sz="2216" b="1" dirty="0">
                <a:solidFill>
                  <a:srgbClr val="011D2B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本演題の発表に際して開示すべき</a:t>
            </a:r>
            <a:r>
              <a:rPr kumimoji="1" lang="en-US" altLang="ja-JP" sz="2216" b="1" dirty="0">
                <a:solidFill>
                  <a:srgbClr val="011D2B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COI</a:t>
            </a:r>
            <a:r>
              <a:rPr kumimoji="1" lang="ja-JP" altLang="en-US" sz="2216" b="1" dirty="0">
                <a:solidFill>
                  <a:srgbClr val="011D2B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はありません。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2D92A78F-EAB2-4217-58B2-CD25CA68AA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966" y="569574"/>
            <a:ext cx="1293448" cy="119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24615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TM02900720[[fn=インテグラル]]</Template>
  <TotalTime>622</TotalTime>
  <Words>27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游ゴシック</vt:lpstr>
      <vt:lpstr>Arial</vt:lpstr>
      <vt:lpstr>Calibri</vt:lpstr>
      <vt:lpstr>Calibri Light</vt:lpstr>
      <vt:lpstr>Wingdings 2</vt:lpstr>
      <vt:lpstr>HDOfficeLightV0</vt:lpstr>
      <vt:lpstr>1_HDOfficeLightV0</vt:lpstr>
      <vt:lpstr>PowerPoint プレゼンテーション</vt:lpstr>
    </vt:vector>
  </TitlesOfParts>
  <Company>Clearly Presented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Business PowerPoint Template</dc:title>
  <dc:creator>Presentation Magazine</dc:creator>
  <cp:lastModifiedBy>maruta kazuhiro</cp:lastModifiedBy>
  <cp:revision>56</cp:revision>
  <cp:lastPrinted>2020-06-05T04:39:06Z</cp:lastPrinted>
  <dcterms:created xsi:type="dcterms:W3CDTF">2009-11-03T13:35:13Z</dcterms:created>
  <dcterms:modified xsi:type="dcterms:W3CDTF">2023-04-12T07:52:23Z</dcterms:modified>
</cp:coreProperties>
</file>